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  <p:sldId id="262" r:id="Rel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Relationship Type="http://schemas.openxmlformats.org/officeDocument/2006/relationships/slide" Target="/ppt/slides/slide7.xml" Id="RelId5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SALES DISTRIBUTION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 Selling Countries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 Selling Region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 Market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Sum of Sales by Ship Mode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Summary (Sum of Sales by Ship Mode)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Summary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Sum of Sales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Sum of Sales 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SUMMARY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Sum of Sales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SUMMARY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6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Sum of Sales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Sum of Sales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b6c9d3fb-5d29-4fc3-8a1d-9831b4328b13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11236eddbad94ccc" /><Relationship Type="http://schemas.openxmlformats.org/officeDocument/2006/relationships/slideLayout" Target="/ppt/slideLayouts/slideLayout8.xml" Id="Rd672902f3bd04d41" /><Relationship Type="http://schemas.openxmlformats.org/officeDocument/2006/relationships/hyperlink" Target="https://app.powerbi.com/groups/me/reports/b6c9d3fb-5d29-4fc3-8a1d-9831b4328b13/?pbi_source=PowerPoint" TargetMode="External" Id="RelId0" /><Relationship Type="http://schemas.openxmlformats.org/officeDocument/2006/relationships/image" Target="/ppt/media/image4.png" Id="imgId37534457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19eb4cc431504712" /><Relationship Type="http://schemas.openxmlformats.org/officeDocument/2006/relationships/slideLayout" Target="/ppt/slideLayouts/slideLayout8.xml" Id="R96247f6e112c4ee2" /><Relationship Type="http://schemas.openxmlformats.org/officeDocument/2006/relationships/hyperlink" Target="https://app.powerbi.com/groups/me/reports/b6c9d3fb-5d29-4fc3-8a1d-9831b4328b13/?pbi_source=PowerPoint" TargetMode="External" Id="RelId1" /><Relationship Type="http://schemas.openxmlformats.org/officeDocument/2006/relationships/image" Target="/ppt/media/image5.png" Id="imgId37534459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dae6084574684d96" /><Relationship Type="http://schemas.openxmlformats.org/officeDocument/2006/relationships/slideLayout" Target="/ppt/slideLayouts/slideLayout8.xml" Id="Re5bcba5c3b654e3e" /><Relationship Type="http://schemas.openxmlformats.org/officeDocument/2006/relationships/hyperlink" Target="https://app.powerbi.com/groups/me/reports/b6c9d3fb-5d29-4fc3-8a1d-9831b4328b13/?pbi_source=PowerPoint" TargetMode="External" Id="RelId2" /><Relationship Type="http://schemas.openxmlformats.org/officeDocument/2006/relationships/image" Target="/ppt/media/image6.png" Id="imgId37534460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c1bfeb0d794c4d83" /><Relationship Type="http://schemas.openxmlformats.org/officeDocument/2006/relationships/slideLayout" Target="/ppt/slideLayouts/slideLayout8.xml" Id="R3a56216d9ba94e50" /><Relationship Type="http://schemas.openxmlformats.org/officeDocument/2006/relationships/hyperlink" Target="https://app.powerbi.com/groups/me/reports/b6c9d3fb-5d29-4fc3-8a1d-9831b4328b13/?pbi_source=PowerPoint" TargetMode="External" Id="RelId3" /><Relationship Type="http://schemas.openxmlformats.org/officeDocument/2006/relationships/image" Target="/ppt/media/image7.png" Id="imgId3753446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8959a52cb39d47d2" /><Relationship Type="http://schemas.openxmlformats.org/officeDocument/2006/relationships/slideLayout" Target="/ppt/slideLayouts/slideLayout8.xml" Id="R2fad61e6913548fb" /><Relationship Type="http://schemas.openxmlformats.org/officeDocument/2006/relationships/hyperlink" Target="https://app.powerbi.com/groups/me/reports/b6c9d3fb-5d29-4fc3-8a1d-9831b4328b13/?pbi_source=PowerPoint" TargetMode="External" Id="RelId4" /><Relationship Type="http://schemas.openxmlformats.org/officeDocument/2006/relationships/image" Target="/ppt/media/image8.png" Id="imgId37534462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6.xml" Id="Re83a9b6e115c4a8f" /><Relationship Type="http://schemas.openxmlformats.org/officeDocument/2006/relationships/slideLayout" Target="/ppt/slideLayouts/slideLayout8.xml" Id="Rb569e1c49b6c425a" /><Relationship Type="http://schemas.openxmlformats.org/officeDocument/2006/relationships/hyperlink" Target="https://app.powerbi.com/groups/me/reports/b6c9d3fb-5d29-4fc3-8a1d-9831b4328b13/?pbi_source=PowerPoint" TargetMode="External" Id="RelId5" /><Relationship Type="http://schemas.openxmlformats.org/officeDocument/2006/relationships/image" Target="/ppt/media/image9.png" Id="imgId37534463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Global Superstore (Sales Distribution Report) - Vishnu Vijay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12/9/2023 8:28:03 AM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12/9/2023 6:57:13 AM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ALES DISTRIBUTION ,Total Selling Countries ,map ,Total Selling Region ,Total Market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753445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161925" y="0"/>
            <a:ext cx="11858625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Sales Distribution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Sum of Sales by Ship Mode ,tableEx ,pieChart ,Summary (Sum of Sales by Ship Mode) ,Summary ,tableEx ,textbox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753445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Sales by Ship Mode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um of Sales ,textbox ,tableEx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753446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Sales by Country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um of Sales  ,SUMMARY ,tableEx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753446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Sales by Region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um of Sales ,SUMMARY ,tableEx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753446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Sales by Market</a:t>
            </a:r>
          </a:p>
        </p:txBody>
      </p:sp>
    </p:spTree>
    <p:clrMapOvr>
      <a:masterClrMapping xmlns:a="http://schemas.openxmlformats.org/drawingml/2006/main"/>
    </p:clrMapOvr>
  </p:cSld>
</p:sld>
</file>

<file path=ppt/slides/slide7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um of Sales ,Sum of Sales ,tableEx. Please refer to the notes on this slide for details">
            <a:hlinkClick xmlns:r="http://schemas.openxmlformats.org/officeDocument/2006/relationships" xmlns:a="http://schemas.openxmlformats.org/drawingml/2006/main" r:id="RelId5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753446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161925" y="0"/>
            <a:ext cx="11858625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Sales by City/State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